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0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64706" units="1/cm"/>
          <inkml:channelProperty channel="Y" name="resolution" value="37.63066" units="1/cm"/>
          <inkml:channelProperty channel="T" name="resolution" value="1" units="1/dev"/>
        </inkml:channelProperties>
      </inkml:inkSource>
      <inkml:timestamp xml:id="ts0" timeString="2024-10-11T05:20:16.37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CF184E9-2401-4840-A305-E905A2A25584}" emma:medium="tactile" emma:mode="ink">
          <msink:context xmlns:msink="http://schemas.microsoft.com/ink/2010/main" type="writingRegion" rotatedBoundingBox="20564,14726 20930,14726 20930,15703 20564,15703"/>
        </emma:interpretation>
      </emma:emma>
    </inkml:annotationXML>
    <inkml:traceGroup>
      <inkml:annotationXML>
        <emma:emma xmlns:emma="http://www.w3.org/2003/04/emma" version="1.0">
          <emma:interpretation id="{3988A2C9-B473-4E1D-8216-DA3F47D2EAB6}" emma:medium="tactile" emma:mode="ink">
            <msink:context xmlns:msink="http://schemas.microsoft.com/ink/2010/main" type="paragraph" rotatedBoundingBox="20564,14726 20930,14726 20930,15703 20564,1570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240C5E0-61F2-432D-934B-4285CA2B2B22}" emma:medium="tactile" emma:mode="ink">
              <msink:context xmlns:msink="http://schemas.microsoft.com/ink/2010/main" type="line" rotatedBoundingBox="20564,14726 20930,14726 20930,15703 20564,15703"/>
            </emma:interpretation>
          </emma:emma>
        </inkml:annotationXML>
        <inkml:traceGroup>
          <inkml:annotationXML>
            <emma:emma xmlns:emma="http://www.w3.org/2003/04/emma" version="1.0">
              <emma:interpretation id="{6C3391C8-6429-44C4-88C3-F2E4D42FFD4D}" emma:medium="tactile" emma:mode="ink">
                <msink:context xmlns:msink="http://schemas.microsoft.com/ink/2010/main" type="inkWord" rotatedBoundingBox="20564,14726 20930,14726 20930,15703 20564,15703"/>
              </emma:interpretation>
              <emma:one-of disjunction-type="recognition" id="oneOf0">
                <emma:interpretation id="interp0" emma:lang="" emma:confidence="0.5">
                  <emma:literal>\</emma:literal>
                </emma:interpretation>
                <emma:interpretation id="interp1" emma:lang="" emma:confidence="0">
                  <emma:literal>,</emma:literal>
                </emma:interpretation>
                <emma:interpretation id="interp2" emma:lang="" emma:confidence="0">
                  <emma:literal>.</emma:literal>
                </emma:interpretation>
                <emma:interpretation id="interp3" emma:lang="" emma:confidence="0">
                  <emma:literal>'</emma:literal>
                </emma:interpretation>
                <emma:interpretation id="interp4" emma:lang="" emma:confidence="0">
                  <emma:literal>l</emma:literal>
                </emma:interpretation>
              </emma:one-of>
            </emma:emma>
          </inkml:annotationXML>
          <inkml:trace contextRef="#ctx0" brushRef="#br0">0 0 0,'24'0'47,"0"49"-16,1 0-31,-1 0 16,-24 0 0,25 24-16,-1 0 15,1 0-15,-1 1 16,0-50-16,1 49 15,-1-48-15,-24 24 16,25 0-16,-25-1 16,0 1-1,0-24-15,24-25 16,-24 49-16,0-1 16,25-23-16,-1-1 15</inkml:trace>
        </inkml:traceGroup>
      </inkml:traceGroup>
    </inkml:traceGroup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64706" units="1/cm"/>
          <inkml:channelProperty channel="Y" name="resolution" value="37.63066" units="1/cm"/>
          <inkml:channelProperty channel="T" name="resolution" value="1" units="1/dev"/>
        </inkml:channelProperties>
      </inkml:inkSource>
      <inkml:timestamp xml:id="ts0" timeString="2024-10-11T05:20:20.58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68AC1C1-CFD9-4B39-9851-4AD176889B32}" emma:medium="tactile" emma:mode="ink">
          <msink:context xmlns:msink="http://schemas.microsoft.com/ink/2010/main" type="inkDrawing" rotatedBoundingBox="4960,14205 5734,15727 4511,16349 3736,14827" shapeName="Other"/>
        </emma:interpretation>
      </emma:emma>
    </inkml:annotationXML>
    <inkml:trace contextRef="#ctx0" brushRef="#br0">0 539 0,'0'-25'93,"24"-48"-77,74 24-16,-25 0 16,74-48-16,-1 23 15,1 1-15,24 0 16,-122 48-16,-25 25 15,1 0-15,-1 0 63,25 0-47,0 0-16,73 25 15,-73-1-15,-25 1 16,1-25-16,-1 48 15,0 1-15,50 25 16,-50-26-16,0 26 16,50-1-16,-74-49 15,0 50-15,0-50 16,0 1-16,0-1 16,0 0-16,0 1 46,0-1-30,-25 25-16,-24-25 31,1 1-31,48-1 16,-49-24-16,49 25 16,-49-1-16,0 1 15,0-1 1,25-24-16,-25 73 15,-24-73 1,48 0-16,25 25 16,-49-1-16,25-24 15,0 25-15,-1-25 16,1 24-16,-1-24 16,-24 0-16,25 24 15,-25-24 32,0 25-31,1-25-16,-1 24 15,0-24 1,24 0-16,-23 0 16,-1 25-1,73-1 126,172 1-141,-26-25 15,-72 0 1,0 0-16,-25 0 16,-48 0-16,23 24 15,-23-24-15,-1 24 16,1-24-16,-1 0 16,-24 25-16,49-1 15,-25-24 1,1 0-16,-1 0 0,25 49 15,24-25 1,-24 1 15,0-25-15,-25 0-16,1 24 16,-1-24-16,25 0 0,24 0 15</inkml:trace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64706" units="1/cm"/>
          <inkml:channelProperty channel="Y" name="resolution" value="37.63066" units="1/cm"/>
          <inkml:channelProperty channel="T" name="resolution" value="1" units="1/dev"/>
        </inkml:channelProperties>
      </inkml:inkSource>
      <inkml:timestamp xml:id="ts0" timeString="2024-10-11T05:20:22.59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473E635-A93C-4499-BE2C-AC94A38360D7}" emma:medium="tactile" emma:mode="ink">
          <msink:context xmlns:msink="http://schemas.microsoft.com/ink/2010/main" type="writingRegion" rotatedBoundingBox="11771,14751 12651,14751 12651,15996 11771,15996"/>
        </emma:interpretation>
      </emma:emma>
    </inkml:annotationXML>
    <inkml:traceGroup>
      <inkml:annotationXML>
        <emma:emma xmlns:emma="http://www.w3.org/2003/04/emma" version="1.0">
          <emma:interpretation id="{E98BA504-78F0-40FB-B472-B5650B1E72B2}" emma:medium="tactile" emma:mode="ink">
            <msink:context xmlns:msink="http://schemas.microsoft.com/ink/2010/main" type="paragraph" rotatedBoundingBox="11771,14751 12651,14751 12651,15996 11771,1599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CD96254-FB97-4BF0-B6C4-4B700A8CCE3E}" emma:medium="tactile" emma:mode="ink">
              <msink:context xmlns:msink="http://schemas.microsoft.com/ink/2010/main" type="line" rotatedBoundingBox="11771,14751 12651,14751 12651,15996 11771,15996"/>
            </emma:interpretation>
          </emma:emma>
        </inkml:annotationXML>
        <inkml:traceGroup>
          <inkml:annotationXML>
            <emma:emma xmlns:emma="http://www.w3.org/2003/04/emma" version="1.0">
              <emma:interpretation id="{DF58869B-31A2-4811-84D2-E5AF492D8487}" emma:medium="tactile" emma:mode="ink">
                <msink:context xmlns:msink="http://schemas.microsoft.com/ink/2010/main" type="inkWord" rotatedBoundingBox="11771,14751 12651,14751 12651,15996 11771,15996"/>
              </emma:interpretation>
              <emma:one-of disjunction-type="recognition" id="oneOf0">
                <emma:interpretation id="interp0" emma:lang="" emma:confidence="0.5">
                  <emma:literal>3</emma:literal>
                </emma:interpretation>
                <emma:interpretation id="interp1" emma:lang="" emma:confidence="0">
                  <emma:literal>]</emma:literal>
                </emma:interpretation>
                <emma:interpretation id="interp2" emma:lang="" emma:confidence="0">
                  <emma:literal>}</emma:literal>
                </emma:interpretation>
                <emma:interpretation id="interp3" emma:lang="" emma:confidence="0">
                  <emma:literal>z</emma:literal>
                </emma:interpretation>
                <emma:interpretation id="interp4" emma:lang="" emma:confidence="0">
                  <emma:literal>Z</emma:literal>
                </emma:interpretation>
              </emma:one-of>
            </emma:emma>
          </inkml:annotationXML>
          <inkml:trace contextRef="#ctx0" brushRef="#br0">74 24 0,'0'-24'62,"24"24"-46,0 0-16,50 0 16,-1 0-16,73 0 15,-48 24-15,0-24 16,-25 0-16,-48 0 15,-1 25 1,0-1 15,-24 74-15,0-49-16,0-1 16,25 26-16,-25-50 15,0 25 1,0 0-1,-25-25 17,1-24-1,0 0-15,-50 0-1,25 0-15,25 0 16,0 0 156,24 25-157,48 23-15,1-23 16,0-25-16,0 49 16,0-25-1,-25 1-15,1 23 16,-1-48-1,-24 25 1,25 24-16,-25-25 0,0 1 16,0 23-1,0 1-15,0-24 16,0-1 0,0 0-16,-25 1 15,1-1 1,-25 25-16,24-49 0,-23 25 15,-26-1-15,25-24 16,-24 24-16,-25 1 16,50-25-16,-1 24 31,0-24 16,25 0 15,-25 0-46,0-24-16,24 24 0,1 0 16,-49 0-16,48 0 31</inkml:trace>
        </inkml:traceGroup>
      </inkml:traceGroup>
    </inkml:traceGroup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64706" units="1/cm"/>
          <inkml:channelProperty channel="Y" name="resolution" value="37.63066" units="1/cm"/>
          <inkml:channelProperty channel="T" name="resolution" value="1" units="1/dev"/>
        </inkml:channelProperties>
      </inkml:inkSource>
      <inkml:timestamp xml:id="ts0" timeString="2024-10-11T05:20:24.09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07D7D24-2F7B-4060-9876-59B5A3A0E5CA}" emma:medium="tactile" emma:mode="ink">
          <msink:context xmlns:msink="http://schemas.microsoft.com/ink/2010/main" type="inkDrawing" rotatedBoundingBox="28451,14946 29714,15708 29325,16352 28062,15590" semanticType="callout" shapeName="Other"/>
        </emma:interpretation>
      </emma:emma>
    </inkml:annotationXML>
    <inkml:trace contextRef="#ctx0" brushRef="#br0">0 0 0,'0'49'78,"25"24"-62,-25 25-1,24 0-15,-24-1 16,0 1-16,0 0 16,0 24-16,0-73 15,0-1-15,0-23 16,25 24-1,-1-25-15,0 1 32,25-25-17,-24 0-15,23 48 16,1-48-16,25 0 16,-1 0-16,73 0 15,-72 0 1,-50 0 31,1 0-47,-1 0 15,0 0 1,1 0 0,-1-24-1,1 24-15,23 0 0,26 0 16,-1 0-16,-49 0 15,1 0-15,-1 0 16,1 0 0,-1-24 46</inkml:trace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64706" units="1/cm"/>
          <inkml:channelProperty channel="Y" name="resolution" value="37.63066" units="1/cm"/>
          <inkml:channelProperty channel="T" name="resolution" value="1" units="1/dev"/>
        </inkml:channelProperties>
      </inkml:inkSource>
      <inkml:timestamp xml:id="ts0" timeString="2024-10-11T05:20:24.90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457466D-28CB-41B3-AA9B-3E381AFE4545}" emma:medium="tactile" emma:mode="ink">
          <msink:context xmlns:msink="http://schemas.microsoft.com/ink/2010/main" type="inkDrawing" rotatedBoundingBox="29390,15066 29673,16827 29604,16837 29322,15077" semanticType="callout" shapeName="Other"/>
        </emma:interpretation>
      </emma:emma>
    </inkml:annotationXML>
    <inkml:trace contextRef="#ctx0" brushRef="#br0">0 0 0,'0'25'47,"0"48"-31,0 0-16,25 25 15,-25 24-15,24 0 16,1 0-16,-25 74 16,48-50-16,-23-48 15,-25 24-15,0-49 0,24 25 16,25-49-16,-49 0 16,0-25-1,0 0 1,0 1-1,0-1 1,0 1-16,0-1 31,25-24-31,-25 49 16,0-25 0,24 1-1,-24-1-15,24 1 16</inkml:trace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7212953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605850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48077823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247685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955594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296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6290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2278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13" Type="http://schemas.openxmlformats.org/officeDocument/2006/relationships/customXml" Target="../ink/ink4.xml"/><Relationship Id="rId3" Type="http://schemas.openxmlformats.org/officeDocument/2006/relationships/image" Target="../media/image4.png"/><Relationship Id="rId7" Type="http://schemas.openxmlformats.org/officeDocument/2006/relationships/customXml" Target="../ink/ink1.xml"/><Relationship Id="rId12" Type="http://schemas.openxmlformats.org/officeDocument/2006/relationships/image" Target="../media/image10.emf"/><Relationship Id="rId2" Type="http://schemas.openxmlformats.org/officeDocument/2006/relationships/image" Target="../media/image3.png"/><Relationship Id="rId16" Type="http://schemas.openxmlformats.org/officeDocument/2006/relationships/image" Target="../media/image1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customXml" Target="../ink/ink3.xml"/><Relationship Id="rId5" Type="http://schemas.openxmlformats.org/officeDocument/2006/relationships/image" Target="../media/image6.png"/><Relationship Id="rId15" Type="http://schemas.openxmlformats.org/officeDocument/2006/relationships/customXml" Target="../ink/ink5.xml"/><Relationship Id="rId10" Type="http://schemas.openxmlformats.org/officeDocument/2006/relationships/image" Target="../media/image9.emf"/><Relationship Id="rId4" Type="http://schemas.openxmlformats.org/officeDocument/2006/relationships/image" Target="../media/image5.png"/><Relationship Id="rId9" Type="http://schemas.openxmlformats.org/officeDocument/2006/relationships/customXml" Target="../ink/ink2.xml"/><Relationship Id="rId1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621056" y="607516"/>
            <a:ext cx="1420582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الدرس العاشر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033263"/>
              </p:ext>
            </p:extLst>
          </p:nvPr>
        </p:nvGraphicFramePr>
        <p:xfrm>
          <a:off x="604838" y="1173956"/>
          <a:ext cx="10799420" cy="847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ينظف الورود ويزيل البتلات التالفة والأوراق الخضراء الزائدة والأشواك من أغصان الزهرة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يُنفّذ خطوات العناية بالزهور وتخزينها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  <a:sym typeface="Calibri"/>
                        </a:rPr>
                        <a:t>تنظيف الزهور</a:t>
                      </a:r>
                    </a:p>
                    <a:p>
                      <a:pPr algn="ctr"/>
                      <a:endParaRPr lang="en-US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يُنسق الزهور والهدايا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470FA1C-70A5-2177-1828-356BE4904468}"/>
              </a:ext>
            </a:extLst>
          </p:cNvPr>
          <p:cNvSpPr txBox="1"/>
          <p:nvPr/>
        </p:nvSpPr>
        <p:spPr>
          <a:xfrm>
            <a:off x="7580672" y="2381879"/>
            <a:ext cx="4216094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السؤال الأول : قم بترتيب خطوات تنظيف الزهور</a:t>
            </a:r>
            <a:endParaRPr kumimoji="0" lang="en-A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B91D80-ED29-86C6-C4C7-14F1D77633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234" y="3287481"/>
            <a:ext cx="2291950" cy="167250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175AA6E-F5A8-E1CE-9BE3-E2B54600C4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4574" y="3266485"/>
            <a:ext cx="2291949" cy="171449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C12D4B4-F846-34F6-45ED-1BDF39FCFC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63278" y="3301841"/>
            <a:ext cx="2291948" cy="167914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B02CEF9-6F12-D7D7-07B4-A3BD40C3197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91090" y="3252125"/>
            <a:ext cx="2291948" cy="171449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C9B3B5FF-4FD1-9B48-438C-B957F95E4C10}"/>
              </a:ext>
            </a:extLst>
          </p:cNvPr>
          <p:cNvSpPr/>
          <p:nvPr/>
        </p:nvSpPr>
        <p:spPr>
          <a:xfrm>
            <a:off x="9871587" y="5270090"/>
            <a:ext cx="865239" cy="4139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A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CA0DB53-6E66-4179-F757-871BD17A0EB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68549" y="5235164"/>
            <a:ext cx="883997" cy="42675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2B4116B-799B-A04B-F812-D240457E98A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67253" y="5213041"/>
            <a:ext cx="883997" cy="42675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28133B0-E601-1111-39E7-DAE26C7C476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3175" y="5210583"/>
            <a:ext cx="883997" cy="426757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7" name="Ink 6"/>
              <p14:cNvContentPartPr/>
              <p14:nvPr/>
            </p14:nvContentPartPr>
            <p14:xfrm>
              <a:off x="7403262" y="5301651"/>
              <a:ext cx="132120" cy="352080"/>
            </p14:xfrm>
          </p:contentPart>
        </mc:Choice>
        <mc:Fallback>
          <p:pic>
            <p:nvPicPr>
              <p:cNvPr id="7" name="Ink 6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391382" y="5289771"/>
                <a:ext cx="155880" cy="375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0" name="Ink 9"/>
              <p14:cNvContentPartPr/>
              <p14:nvPr/>
            </p14:nvContentPartPr>
            <p14:xfrm>
              <a:off x="1362822" y="5178171"/>
              <a:ext cx="633240" cy="519480"/>
            </p14:xfrm>
          </p:contentPart>
        </mc:Choice>
        <mc:Fallback>
          <p:pic>
            <p:nvPicPr>
              <p:cNvPr id="10" name="Ink 9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350942" y="5166291"/>
                <a:ext cx="657000" cy="54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8" name="Ink 17"/>
              <p14:cNvContentPartPr/>
              <p14:nvPr/>
            </p14:nvContentPartPr>
            <p14:xfrm>
              <a:off x="4237782" y="5310651"/>
              <a:ext cx="319680" cy="448560"/>
            </p14:xfrm>
          </p:contentPart>
        </mc:Choice>
        <mc:Fallback>
          <p:pic>
            <p:nvPicPr>
              <p:cNvPr id="18" name="Ink 17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225902" y="5298771"/>
                <a:ext cx="343440" cy="47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22" name="Ink 21"/>
              <p14:cNvContentPartPr/>
              <p14:nvPr/>
            </p14:nvContentPartPr>
            <p14:xfrm>
              <a:off x="10242942" y="5380851"/>
              <a:ext cx="413640" cy="360720"/>
            </p14:xfrm>
          </p:contentPart>
        </mc:Choice>
        <mc:Fallback>
          <p:pic>
            <p:nvPicPr>
              <p:cNvPr id="22" name="Ink 21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0231062" y="5368971"/>
                <a:ext cx="437400" cy="38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23" name="Ink 22"/>
              <p14:cNvContentPartPr/>
              <p14:nvPr/>
            </p14:nvContentPartPr>
            <p14:xfrm>
              <a:off x="10577022" y="5424771"/>
              <a:ext cx="105840" cy="633600"/>
            </p14:xfrm>
          </p:contentPart>
        </mc:Choice>
        <mc:Fallback>
          <p:pic>
            <p:nvPicPr>
              <p:cNvPr id="23" name="Ink 22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0565142" y="5412891"/>
                <a:ext cx="129600" cy="657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0613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37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ALRIYAMI</dc:creator>
  <cp:lastModifiedBy>HESSA ABDULLA SAEED AL MAZROUEI</cp:lastModifiedBy>
  <cp:revision>2</cp:revision>
  <dcterms:created xsi:type="dcterms:W3CDTF">2024-07-11T11:10:47Z</dcterms:created>
  <dcterms:modified xsi:type="dcterms:W3CDTF">2024-10-11T05:20:39Z</dcterms:modified>
</cp:coreProperties>
</file>